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5199975" cy="4320063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4" d="100"/>
          <a:sy n="24" d="100"/>
        </p:scale>
        <p:origin x="2892" y="-17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28875" y="685800"/>
            <a:ext cx="20002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889998" y="7070108"/>
            <a:ext cx="21419979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149997" y="22690338"/>
            <a:ext cx="18899981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719375" y="10770172"/>
            <a:ext cx="21734978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719375" y="28910440"/>
            <a:ext cx="21734978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961"/>
              <a:buNone/>
              <a:defRPr sz="4961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732498" y="11500170"/>
            <a:ext cx="10709989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12757488" y="11500170"/>
            <a:ext cx="10709989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735781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735783" y="10590160"/>
            <a:ext cx="10660769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1735783" y="15780233"/>
            <a:ext cx="10660769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12757489" y="10590160"/>
            <a:ext cx="10713272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12757489" y="15780233"/>
            <a:ext cx="10713272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10713272" y="6220102"/>
            <a:ext cx="12757487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88606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marL="914400" lvl="1" indent="-71862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marL="1371600" lvl="2" indent="-64858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marL="1828800" lvl="3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marL="2286000" lvl="4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marL="2743200" lvl="5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marL="3200400" lvl="6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marL="3657600" lvl="7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marL="4114800" lvl="8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1735780" y="12960191"/>
            <a:ext cx="8127648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0713272" y="6220102"/>
            <a:ext cx="12757487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35780" y="12960191"/>
            <a:ext cx="8127648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1105216" y="14337885"/>
            <a:ext cx="27410408" cy="21734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2445333" y="17888434"/>
            <a:ext cx="36610544" cy="543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8579655" y="12612189"/>
            <a:ext cx="36610544" cy="159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Calibri"/>
              <a:buNone/>
              <a:defRPr sz="1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18629" algn="l" rtl="0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sz="771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48589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sz="661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8612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sz="55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0"/>
            <a:ext cx="25199975" cy="4319995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1134085" y="13805164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i="0" u="none" strike="noStrike" cap="none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INTRODUÇÃO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058274" y="7477070"/>
            <a:ext cx="23077944" cy="53232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b="0" i="0" u="none" strike="noStrike" cap="none" dirty="0">
              <a:solidFill>
                <a:srgbClr val="0F18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6000" b="1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TÍTULO: 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ctr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6000" b="0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subtítulo (se houver)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3600" b="0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Autoria(s): </a:t>
            </a:r>
            <a:endParaRPr sz="105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Autor(a) 1; </a:t>
            </a:r>
            <a:endParaRPr sz="105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Autor(a) 2; </a:t>
            </a:r>
            <a:endParaRPr sz="105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Autor(a) 3.</a:t>
            </a:r>
            <a:endParaRPr sz="1050"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1133664" y="14546281"/>
            <a:ext cx="11224800" cy="838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uma breve contextualização juntamente com: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Problemática: 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Objetivos: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Referencial Teórico: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145151" y="24063148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METODOLOGIA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145151" y="24879288"/>
            <a:ext cx="11224800" cy="7690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os passos e a metodologia utilizada na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Obs.: Procurar usar imagens para completar os espaços em branco. Distribuir cada seção de acordo com a pesquisa/trabalho apresentado. </a:t>
            </a: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3194613" y="13840906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RESULTADOS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3209096" y="14793772"/>
            <a:ext cx="11224800" cy="697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os resultados alcançados pela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Obs.: Procurar usar imagens para completar os espaços em branco. Distribuir cada seção de acordo com a pesquisa/trabalho apresentado.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3155795" y="24063148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CONCLUSÃO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3172563" y="24868767"/>
            <a:ext cx="11224800" cy="449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as considerações finais dos autores da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3156178" y="31491873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REFERÊNCIAS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3155795" y="32297492"/>
            <a:ext cx="11224800" cy="569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28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28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Seguir NBR 6023/2018.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apenas as referências das fontes citadas no pôster.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6107" y="799263"/>
            <a:ext cx="7487759" cy="6910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/>
          <p:nvPr/>
        </p:nvSpPr>
        <p:spPr>
          <a:xfrm>
            <a:off x="1550042" y="40419850"/>
            <a:ext cx="22127851" cy="162019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4590708" y="40693123"/>
            <a:ext cx="155355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(Indicar a(s) agência(s) de fomento)</a:t>
            </a: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2F44515-4728-4BF9-AAAE-E5EB6D8C2ADD}"/>
              </a:ext>
            </a:extLst>
          </p:cNvPr>
          <p:cNvGrpSpPr/>
          <p:nvPr/>
        </p:nvGrpSpPr>
        <p:grpSpPr>
          <a:xfrm flipH="1">
            <a:off x="0" y="42640593"/>
            <a:ext cx="25199975" cy="761616"/>
            <a:chOff x="-1462" y="7320898"/>
            <a:chExt cx="13442699" cy="238778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B2C3052-6F9F-40E6-86B5-6A0A9AF19F4E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F77E2794-E597-4945-A320-D85B2372EB53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F9BB7C9-BD5C-42FF-9B77-0042B9AA5818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246D6703-DDCB-4F19-A99D-FAA089781E0F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CA8BB070-F935-4348-BE53-8551457D17A4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6A22BAA-0C38-4260-BC23-7F9E837B5953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7D73627D-7EAA-4561-A500-19ADED99BF36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456F5125-6F3E-4AF6-A156-962B3B0713F7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197</Words>
  <Application>Microsoft Office PowerPoint</Application>
  <PresentationFormat>Personalizar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Roboto</vt:lpstr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Emanueli Viana</cp:lastModifiedBy>
  <cp:revision>7</cp:revision>
  <dcterms:modified xsi:type="dcterms:W3CDTF">2025-10-09T12:58:52Z</dcterms:modified>
</cp:coreProperties>
</file>